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7d4c8ab3019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83581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a73e8cfc887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5214938"/>
            <a:ext cx="787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a73e8cfc887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9286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a73e8cfc887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5643563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a73e8cfc887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578643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a73e8cfc887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4857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a73e8cfc887b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5715000"/>
            <a:ext cx="928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 descr="a73e8cfc887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585787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OST type B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30A0"/>
                </a:solidFill>
                <a:latin typeface="GOST type 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39E8-5DC2-484B-8C55-34D7D378E17B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CEBD-5192-4852-929D-879607FB9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7087-36B5-42FD-9321-F9BDB3F2301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B3BB-2C76-4446-BE34-BC68594DD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7d4c8ab3019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42875"/>
            <a:ext cx="378618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BAE1-2B86-4F1E-9FF2-7F3EF9D7E82A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9EF8-E554-4809-8AB0-03DF62031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CE2F-14F4-4167-AD8C-120308FCC99E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C616-B70B-4EB3-82B2-D59422B17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a73e8cfc887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857875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7d4c8ab3019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8572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78605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030A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BC3F-1674-493F-ACC7-AE7854E38231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2A41-CF9C-4FB7-B1E9-B746F4097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AF3A-0F7C-43AF-A5A0-9A8A5AB6E39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711A-77BB-48EA-9E2D-3DDC2F6EE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04D8-2A02-4738-91FD-CC8D66AB391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FEB7-5278-4AA5-8182-256BC5067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89B2-DFEE-41BC-9BAA-B4CEE52BFC81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A9A0-0F13-4071-9209-8C351642A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a73e8cfc887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5214938"/>
            <a:ext cx="787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8" descr="a73e8cfc887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5715000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 descr="a73e8cfc887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5643563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a73e8cfc887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578643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a73e8cfc887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4857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a73e8cfc887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5715000"/>
            <a:ext cx="928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 descr="a73e8cfc887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585787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B83E-4FDD-4579-AC54-353C00D3551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E17D-8EA6-4121-A6A8-DD76517FC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7d4c8ab3019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3500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F89D-7F9F-403D-B37C-4C6142DC5FB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50B0-5950-4079-A732-89C574E98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7d4c8ab3019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572000"/>
            <a:ext cx="8643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9387-3FC3-4276-9A14-937EE4F4B15A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F7ED-25C1-4AE2-B697-11D3061D2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7d4c8ab3019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6439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01578B-B17A-4442-B495-F812D568B340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EB0F5B-47A5-48B4-8278-12AAA09B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5" r:id="rId9"/>
    <p:sldLayoutId id="2147483670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GOST type B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129" y="1412776"/>
            <a:ext cx="9005871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коррекционной </a:t>
            </a:r>
          </a:p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аботы в группе детей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ФФН речи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58112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/с № 10 «Золушка» г. Охи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Людмила Ивановна Добрынина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Клуб Пономарев\P106056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79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исунки\Клуб Пономарев\P106059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7848872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Клуб Пономарев\P106056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7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исунки\Клуб Пономарев\P106057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7992888" cy="5904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Клуб Пономарев\P106057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9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исунки\Клуб Пономарев\P106059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Клуб Пономарев\P106059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79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Людмила Ивановна\100KC1801\100_208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5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Людмила Ивановна\100KC1801\100_209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3" cy="5760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Людмила Ивановна\100KC1801\100_21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5" cy="60486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Людмила Ивановна\фото 13\100_193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19" cy="597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Людмила Ивановна\ВИШЕНКА\DSCN347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1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Людмила Ивановна\ВИШЕНКА\DSCN347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9" cy="604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Людмила Ивановна\ВИШЕНКА\DSCN38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04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исунки\чиецы 9 мая 2012\P105077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5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Сказка ложь да в ней намек\P315574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192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чтецы День матери\PB3064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192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исунки\Сказка ложь да в ней намек\P31557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3" cy="604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Людмила Ивановна\100KC180\100_187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8064896" cy="60486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Людмила Ивановна\100KC180\100_187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7" cy="5904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3" y="764705"/>
          <a:ext cx="7488833" cy="47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5"/>
                <a:gridCol w="2220727"/>
                <a:gridCol w="2171761"/>
              </a:tblGrid>
              <a:tr h="173044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 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призеров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735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«Маме эти строки посвящаю»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735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«Россия – Родина моя»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735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«День Победы- день Великий»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фото 9 мая\IMG_897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3" cy="604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404664"/>
          <a:ext cx="8352928" cy="51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512168"/>
                <a:gridCol w="1368152"/>
                <a:gridCol w="1440160"/>
                <a:gridCol w="144016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готовности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Выше среднего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Ниже среднего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Психологическая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36%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Интеллектуальная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84%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63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исунки\олимпиада фото 2013\SAM_466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5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Спартакиада 2013 ДОУ\IMG_183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36903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исунки\Спартакиада 2013 ДОУ\IMG_192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3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ФОТОГРАФИИ\педагог мастер\P21435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208912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Фото игра педагоги 2013\P1070509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32656"/>
            <a:ext cx="8424936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916832"/>
            <a:ext cx="57417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Благодарю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5-tub-ru.yandex.net/i?id=208477799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4"/>
            <a:ext cx="3456384" cy="2868910"/>
          </a:xfrm>
          <a:prstGeom prst="rect">
            <a:avLst/>
          </a:prstGeom>
          <a:noFill/>
        </p:spPr>
      </p:pic>
      <p:pic>
        <p:nvPicPr>
          <p:cNvPr id="20484" name="Picture 4" descr="http://im2-tub-ru.yandex.net/i?id=84957669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3168352" cy="2897810"/>
          </a:xfrm>
          <a:prstGeom prst="rect">
            <a:avLst/>
          </a:prstGeom>
          <a:noFill/>
        </p:spPr>
      </p:pic>
      <p:pic>
        <p:nvPicPr>
          <p:cNvPr id="20486" name="Picture 6" descr="http://im5-tub-ru.yandex.net/i?id=158038377-0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237" y="1988840"/>
            <a:ext cx="3797221" cy="2520280"/>
          </a:xfrm>
          <a:prstGeom prst="rect">
            <a:avLst/>
          </a:prstGeom>
          <a:noFill/>
        </p:spPr>
      </p:pic>
      <p:pic>
        <p:nvPicPr>
          <p:cNvPr id="20488" name="Picture 8" descr="http://im0-tub-ru.yandex.net/i?id=173211689-6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116" y="4077072"/>
            <a:ext cx="2846716" cy="2004814"/>
          </a:xfrm>
          <a:prstGeom prst="rect">
            <a:avLst/>
          </a:prstGeom>
          <a:noFill/>
        </p:spPr>
      </p:pic>
      <p:pic>
        <p:nvPicPr>
          <p:cNvPr id="20490" name="Picture 10" descr="http://im5-tub-ru.yandex.net/i?id=345641337-3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87" y="476672"/>
            <a:ext cx="309538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\Рабочий стол\Людмила Ивановна\Фото006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5" cy="525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Клуб Пономарев\P106058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692696"/>
            <a:ext cx="7272808" cy="54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206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628800"/>
            <a:ext cx="73448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ознакомлению с окружающим;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речевому развитию;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Математические игры;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Экологические игры;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Подвижные игры;</a:t>
            </a:r>
          </a:p>
          <a:p>
            <a:pPr algn="just">
              <a:buFont typeface="Wingdings" pitchFamily="2" charset="2"/>
              <a:buChar char="Ø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Людмила Ивановна\фото 13\100_194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5" cy="568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Людмила Ивановна\P106087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68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с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Краски</Template>
  <TotalTime>224</TotalTime>
  <Words>121</Words>
  <Application>Microsoft Office PowerPoint</Application>
  <PresentationFormat>Экран (4:3)</PresentationFormat>
  <Paragraphs>48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Краски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LISA</cp:lastModifiedBy>
  <cp:revision>9</cp:revision>
  <dcterms:created xsi:type="dcterms:W3CDTF">2013-08-05T07:53:12Z</dcterms:created>
  <dcterms:modified xsi:type="dcterms:W3CDTF">2017-02-14T04:27:11Z</dcterms:modified>
</cp:coreProperties>
</file>